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55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182C2B4-0448-4930-B1FE-BE18031EB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D439F1BA-3A5F-42DE-959C-7DCE32A6FF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2742A8B-48FC-42FD-A604-94CDF857B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DAB69-8744-4448-B602-31956E185116}" type="datetimeFigureOut">
              <a:rPr lang="fr-FR" smtClean="0"/>
              <a:pPr/>
              <a:t>25/04/2022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5F004D6-23A4-4794-B369-D324E89B5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140C4AC-0A4F-480B-80B3-33FF0E1EC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9F5F2-D1F5-4EB7-9179-D0EEE326F9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05556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0ACF8A9-F40D-49A7-A785-2F70041BE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FEAE2051-0F54-4060-87D3-8BE9DCB533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BB0990E-6D36-4D3B-AA81-80C6773A0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DAB69-8744-4448-B602-31956E185116}" type="datetimeFigureOut">
              <a:rPr lang="fr-FR" smtClean="0"/>
              <a:pPr/>
              <a:t>25/04/2022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5974298-81DB-4DBF-A753-193706823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43BB4F0-0031-4B6E-9CAA-92C7F5D38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9F5F2-D1F5-4EB7-9179-D0EEE326F9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83060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A9174BBC-834C-43B6-AE0F-FA6B38D282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E3876E79-60D4-4690-837D-67F2EAB02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456524D-57CB-4261-9786-43F11E2E4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DAB69-8744-4448-B602-31956E185116}" type="datetimeFigureOut">
              <a:rPr lang="fr-FR" smtClean="0"/>
              <a:pPr/>
              <a:t>25/04/2022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3291440-BF22-4BFA-95BA-5945CBB64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C59FE02-5D8C-445C-A008-C12F935D5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9F5F2-D1F5-4EB7-9179-D0EEE326F9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400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CC1DC68-0C83-417B-931B-27C79EEA0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6ED327E-CAD8-46DA-81D1-90851760C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2DB850E-1230-494A-AAE5-4CEC8F539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DAB69-8744-4448-B602-31956E185116}" type="datetimeFigureOut">
              <a:rPr lang="fr-FR" smtClean="0"/>
              <a:pPr/>
              <a:t>25/04/2022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D98977F-4875-4561-BF26-ED41652CB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E31FE01-0F60-4F41-884A-2811B48A4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9F5F2-D1F5-4EB7-9179-D0EEE326F9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0116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D8AAA92-8569-4D5F-A685-94779C544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D7DF608-A3D1-4D22-B0A7-A4D9864AD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ABAD327-EEC6-4C4E-B7D5-152879F04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DAB69-8744-4448-B602-31956E185116}" type="datetimeFigureOut">
              <a:rPr lang="fr-FR" smtClean="0"/>
              <a:pPr/>
              <a:t>25/04/2022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CF7C7BB6-D2BD-4DD4-8F4E-4597AD9E5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13A7795-0E95-4E55-97BA-E006D2E64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9F5F2-D1F5-4EB7-9179-D0EEE326F9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7262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813018C-4FFD-4519-97E2-388DFD99B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3DAB3857-CBF5-4DF0-9F5B-0948AEE1C3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1532612A-9C74-44FA-ACDB-BB6B84DC62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6791F83-9F49-4FEE-BAC7-33A6B2BEA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DAB69-8744-4448-B602-31956E185116}" type="datetimeFigureOut">
              <a:rPr lang="fr-FR" smtClean="0"/>
              <a:pPr/>
              <a:t>25/04/2022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18CEF214-468D-4A88-8579-E634BAC23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04CCDD6F-D5A7-4330-910C-76FC1C0B1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9F5F2-D1F5-4EB7-9179-D0EEE326F9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39381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97143E0-7DDC-4888-A5D7-DC4AAB416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88A0A95-035B-4397-8AFC-E56EC50CD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6468FE55-CB69-43BD-8E41-F06AE6778D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1A27855E-5D79-48E9-8B5C-017EA978F5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2CB02B15-8BCA-4F34-B669-68F6A30BAC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15E2BFF2-BE14-4D1E-926A-38E54D59F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DAB69-8744-4448-B602-31956E185116}" type="datetimeFigureOut">
              <a:rPr lang="fr-FR" smtClean="0"/>
              <a:pPr/>
              <a:t>25/04/2022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ECACF997-15AA-43D9-985E-4B6FB1D9F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ECB5DBCB-EE27-41FD-8307-D778C5199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9F5F2-D1F5-4EB7-9179-D0EEE326F9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18212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D9653EF-FEDA-499F-9F4F-82FD269AA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B18729B6-C4E8-4BCE-94D2-253168BB8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DAB69-8744-4448-B602-31956E185116}" type="datetimeFigureOut">
              <a:rPr lang="fr-FR" smtClean="0"/>
              <a:pPr/>
              <a:t>25/04/2022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512DC728-060F-4A87-8009-C1693B86C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0E8BFF73-C021-49A8-B85B-DE0258D33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9F5F2-D1F5-4EB7-9179-D0EEE326F9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17526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8C57266B-BBEC-48C3-AE78-26EA71213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DAB69-8744-4448-B602-31956E185116}" type="datetimeFigureOut">
              <a:rPr lang="fr-FR" smtClean="0"/>
              <a:pPr/>
              <a:t>25/04/2022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9EB29BE7-9ACD-4E34-84F9-CC44F5693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5288F616-8677-429A-A8CA-4760F2941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9F5F2-D1F5-4EB7-9179-D0EEE326F9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59765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482B354-C8E1-4D20-A8D6-14C131C10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EAD84C8-AB03-4F2C-8EBF-403073AD2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77366A89-0483-4684-AB8A-39F498C8FD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0B06DE1F-02F6-429A-821D-A4B456BB7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DAB69-8744-4448-B602-31956E185116}" type="datetimeFigureOut">
              <a:rPr lang="fr-FR" smtClean="0"/>
              <a:pPr/>
              <a:t>25/04/2022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E7408842-7580-47F9-99F4-EFD018247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9B55A728-EB1F-420C-A99A-D757FE64C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9F5F2-D1F5-4EB7-9179-D0EEE326F9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339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C05AEFB-4EBA-4B3C-BDB1-42EF7F1C4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05B5220B-B323-4929-A42F-096B8E19A7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0C59C4DB-1CDD-441D-9EAF-DBACE2E3E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B343C9A-8E8B-4073-84E0-497F1DE3D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DAB69-8744-4448-B602-31956E185116}" type="datetimeFigureOut">
              <a:rPr lang="fr-FR" smtClean="0"/>
              <a:pPr/>
              <a:t>25/04/2022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8071BD21-3E13-42CC-86D4-35452348F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05B119A0-EEE4-448C-9F50-E7D1056FB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9F5F2-D1F5-4EB7-9179-D0EEE326F9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1609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7A416B17-622B-45F0-8AD2-74D0D0DDF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7F347851-2482-4757-BA64-334D66104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1CF794F-CCDC-4450-9869-06A23D5E74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DAB69-8744-4448-B602-31956E185116}" type="datetimeFigureOut">
              <a:rPr lang="fr-FR" smtClean="0"/>
              <a:pPr/>
              <a:t>25/04/2022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197CA80-5462-4A13-B17C-02ADD7E33C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97E731E-6C1A-4BD2-802E-04A14D6D0E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9F5F2-D1F5-4EB7-9179-D0EEE326F9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94062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C217944-E2DE-4215-B809-3899546962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42B18750-48F8-496C-8071-E02B2BFC4D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ADE5CDBC-B5AA-4D56-9439-6D3280CAEF4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61611" y="131917"/>
            <a:ext cx="10268778" cy="659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91494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A30091E5-693E-4401-83B9-DCFAF49E8F0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3487" y="268864"/>
            <a:ext cx="3426350" cy="6589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813831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Personnalisé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etienne sollier</dc:creator>
  <cp:lastModifiedBy>Utilisateur</cp:lastModifiedBy>
  <cp:revision>1</cp:revision>
  <dcterms:created xsi:type="dcterms:W3CDTF">2022-04-15T04:27:30Z</dcterms:created>
  <dcterms:modified xsi:type="dcterms:W3CDTF">2022-04-25T12:45:48Z</dcterms:modified>
</cp:coreProperties>
</file>